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C5B1-F849-6540-A0D3-F4DD50ADD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8EA55-4683-5946-BC46-03348D8D9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55751-0D9D-264E-A717-2CDAD5C7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CE68-2F2E-E041-81F4-098AFEAD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1A2A4-DF8B-374C-A301-141D343B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6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5051-7C5A-954A-93E6-774FF00B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3E88A-CE07-3A41-A6AF-BE1472EE8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16FF3-D984-4946-A798-2B9380D4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6F30-E293-1C43-98A7-0A44AA3F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6ACD-5ADD-8149-A21D-8BDC7FC5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FBF91-FD58-C246-99DA-50A11E5F5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3DE08-C402-3745-8DC6-56F862264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63FB4-65AC-E148-BAB0-FE9634AD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9CA93-48EC-F747-87C2-9B98E887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AF0B9-EA6B-1541-9226-C8EDC948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7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DEF8-980F-DA44-BE1F-7254BF34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CDC02-598F-6548-9FD7-4A90A3FE5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6C3F-36CE-B54B-BBD3-2BFB115F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59065-A93D-5E4E-AC1E-E85983E2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D0D33-3866-694A-A90B-D3C9A334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6FA6-5519-E042-A286-BA185BAD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2F421-51BF-6843-B83E-F1996683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9EAB-B83B-174D-9151-DE16D32D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9BEF-78D3-6D4D-A762-715998CB9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7BEDA-59B7-7347-B120-C0B90C96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5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2862-4226-C14E-A6BA-81BE2A0C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374D-03E2-D946-B824-BC5D97FB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E1221-E6A3-D94E-8D37-4899AA661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63EFF-351F-0145-A0E6-F3E5CC39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775D0-6788-D54C-BBFA-1F27C924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1B481-049D-8B46-B179-5F4FB938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AEC12-F5E1-4347-BBD7-211E635E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6DA9B-5EB6-3F47-84A7-44B73334C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6C3CF-7EBF-A24F-907E-B60A8831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A1237-5E3D-B846-9D81-916774988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19622-B252-1842-8654-B564FAA4B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1971D5-99C9-3C42-81D4-1F43AEE8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5CFE7-533E-E44A-9F32-6529E12B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817B9-C668-1545-ABC5-4A0A08B8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A85A-58CF-C545-8827-3E7653B5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CF07F-A591-964E-9111-6C054298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3ABAA-D3B7-B343-89EB-4829CB26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D75D2-B3EF-0E47-A3B3-00850482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9D024-F31B-CC45-9B66-E76D049F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0EC55-B21F-4C40-A69A-DB13394A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6AD3B-5926-274D-8A2F-BDF21CE4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4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07FE-8B97-A04E-832F-BDF8F1F5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49DA-E0D7-3746-BB12-4601B127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679F1-A523-544B-9732-59DFC20D4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1EAFE-477C-964E-B7CB-FFEFF61B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7807F-CFFF-BE4B-8A34-146BB8D1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63AF2-F633-E747-870F-CBFF3FE9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CC95-B6FF-C545-AE2E-DF8C7D76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1E445-84D6-DA48-99F6-5182576F6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F15A3-DB8D-C341-887B-72BC14123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41EA-5986-0242-9438-794B8600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F3DDD-E62A-494E-8FE3-BEE321C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B535E-5406-7C48-9DF6-5FA32D63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8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20E68-FC1D-3943-B0F6-0A227A18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9970B-66AB-F14B-A916-061BA646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13BC5-3A5B-5E40-8A8C-659D2470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6B340-A0F5-3843-A4B1-E79FB1126EF0}" type="datetimeFigureOut">
              <a:rPr lang="en-US" smtClean="0"/>
              <a:t>7/11/21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C7568-D8A3-D346-85EF-FC55831B7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5192A-A943-C14F-8361-7EBC1C15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D3861-D7C8-E149-A7BF-0504BC4A2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5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03up3RhK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031A-DF5B-2D49-8C75-3BC9B12A6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9338"/>
            <a:ext cx="3418114" cy="23876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Note: This entire PowerPoint comes from </a:t>
            </a:r>
            <a:r>
              <a:rPr lang="en-US" sz="2000" dirty="0" err="1"/>
              <a:t>Be’chol</a:t>
            </a:r>
            <a:r>
              <a:rPr lang="en-US" sz="2000" dirty="0"/>
              <a:t> Lashon Global </a:t>
            </a:r>
            <a:r>
              <a:rPr lang="en-US" sz="2000" dirty="0" err="1"/>
              <a:t>Jews.Org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Use the direct link if it is still available rather than this PowerPoint. You will need to sign in: https://</a:t>
            </a:r>
            <a:r>
              <a:rPr lang="en-US" sz="2000" dirty="0" err="1"/>
              <a:t>globaljews.org</a:t>
            </a:r>
            <a:r>
              <a:rPr lang="en-US" sz="2000" dirty="0"/>
              <a:t>/learn/p2p/</a:t>
            </a:r>
            <a:r>
              <a:rPr lang="en-US" sz="2000" dirty="0" err="1"/>
              <a:t>india</a:t>
            </a:r>
            <a:r>
              <a:rPr lang="en-US" sz="2000" dirty="0"/>
              <a:t>/</a:t>
            </a:r>
            <a:r>
              <a:rPr lang="en-US" sz="2000" dirty="0" err="1"/>
              <a:t>india</a:t>
            </a:r>
            <a:r>
              <a:rPr lang="en-US" sz="2000"/>
              <a:t>-slideshow/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2A68F-ACA2-254E-AB4A-04FD1ECAB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food, person, pepper, vegetable&#10;&#10;Description automatically generated">
            <a:extLst>
              <a:ext uri="{FF2B5EF4-FFF2-40B4-BE49-F238E27FC236}">
                <a16:creationId xmlns:a16="http://schemas.microsoft.com/office/drawing/2014/main" id="{983249B5-8995-9249-9725-E259BEFC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878" y="0"/>
            <a:ext cx="88011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2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EC31-4A44-E944-9C14-C0D49AAD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A7B21035-CE86-6444-B982-4999FBF35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631" y="0"/>
            <a:ext cx="9480818" cy="6781800"/>
          </a:xfrm>
        </p:spPr>
      </p:pic>
    </p:spTree>
    <p:extLst>
      <p:ext uri="{BB962C8B-B14F-4D97-AF65-F5344CB8AC3E}">
        <p14:creationId xmlns:p14="http://schemas.microsoft.com/office/powerpoint/2010/main" val="262881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DDF7-8F75-7248-A218-D5ED92EA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9E6EA1-C89F-514E-9777-2FF53AF23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960" y="-1"/>
            <a:ext cx="9778445" cy="6988629"/>
          </a:xfrm>
        </p:spPr>
      </p:pic>
    </p:spTree>
    <p:extLst>
      <p:ext uri="{BB962C8B-B14F-4D97-AF65-F5344CB8AC3E}">
        <p14:creationId xmlns:p14="http://schemas.microsoft.com/office/powerpoint/2010/main" val="256702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99CB-865F-564F-A71A-88D97505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4101C4C-2F9C-CD41-8A7D-D10403C72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057" y="-90262"/>
            <a:ext cx="9586278" cy="6861175"/>
          </a:xfrm>
        </p:spPr>
      </p:pic>
    </p:spTree>
    <p:extLst>
      <p:ext uri="{BB962C8B-B14F-4D97-AF65-F5344CB8AC3E}">
        <p14:creationId xmlns:p14="http://schemas.microsoft.com/office/powerpoint/2010/main" val="283872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07F6-4F4B-B94B-830F-5CEC2896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2A9F7B-59F8-7F40-9605-BAA5F031E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337" y="0"/>
            <a:ext cx="9524236" cy="6858000"/>
          </a:xfrm>
        </p:spPr>
      </p:pic>
    </p:spTree>
    <p:extLst>
      <p:ext uri="{BB962C8B-B14F-4D97-AF65-F5344CB8AC3E}">
        <p14:creationId xmlns:p14="http://schemas.microsoft.com/office/powerpoint/2010/main" val="65909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6136-A84B-AE4D-AA22-C8B0E085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88B9F6C-4DB6-BC4F-BC5B-4ACD3A2EF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262" y="0"/>
            <a:ext cx="9502048" cy="6858000"/>
          </a:xfrm>
        </p:spPr>
      </p:pic>
    </p:spTree>
    <p:extLst>
      <p:ext uri="{BB962C8B-B14F-4D97-AF65-F5344CB8AC3E}">
        <p14:creationId xmlns:p14="http://schemas.microsoft.com/office/powerpoint/2010/main" val="109889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B407-6A52-4741-B61E-0036DE29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BD95AB2-2F98-EC4E-9578-00C5436D0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196" y="0"/>
            <a:ext cx="9578987" cy="6858000"/>
          </a:xfrm>
        </p:spPr>
      </p:pic>
    </p:spTree>
    <p:extLst>
      <p:ext uri="{BB962C8B-B14F-4D97-AF65-F5344CB8AC3E}">
        <p14:creationId xmlns:p14="http://schemas.microsoft.com/office/powerpoint/2010/main" val="9225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B3F2-26B7-3844-95AF-96BA2225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A73270-7B7E-8D4A-B33D-1DD2016AC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979" y="-1"/>
            <a:ext cx="9379878" cy="6760029"/>
          </a:xfrm>
        </p:spPr>
      </p:pic>
    </p:spTree>
    <p:extLst>
      <p:ext uri="{BB962C8B-B14F-4D97-AF65-F5344CB8AC3E}">
        <p14:creationId xmlns:p14="http://schemas.microsoft.com/office/powerpoint/2010/main" val="138423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3FA5-CCBE-AA47-828F-D1C953AD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8B0134-6689-0240-BB51-46DC43CFA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678" y="0"/>
            <a:ext cx="9540362" cy="6858000"/>
          </a:xfrm>
        </p:spPr>
      </p:pic>
    </p:spTree>
    <p:extLst>
      <p:ext uri="{BB962C8B-B14F-4D97-AF65-F5344CB8AC3E}">
        <p14:creationId xmlns:p14="http://schemas.microsoft.com/office/powerpoint/2010/main" val="362791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FA57-D2AE-224E-92B9-EA7A9884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3EF9595B-4FC7-E04D-B125-84F192D46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921" y="-79375"/>
            <a:ext cx="9446158" cy="6741432"/>
          </a:xfrm>
        </p:spPr>
      </p:pic>
    </p:spTree>
    <p:extLst>
      <p:ext uri="{BB962C8B-B14F-4D97-AF65-F5344CB8AC3E}">
        <p14:creationId xmlns:p14="http://schemas.microsoft.com/office/powerpoint/2010/main" val="2311989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8168-5D69-154A-9F7E-A6FF87CB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SHALOM BOLLYWOOD: THE UNTOLD STORY OF INDIAN CINEMA">
            <a:hlinkClick r:id="" action="ppaction://media"/>
            <a:extLst>
              <a:ext uri="{FF2B5EF4-FFF2-40B4-BE49-F238E27FC236}">
                <a16:creationId xmlns:a16="http://schemas.microsoft.com/office/drawing/2014/main" id="{B2E6B0BB-45D0-C840-A663-0752AA6527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3265" y="246289"/>
            <a:ext cx="11265469" cy="63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4074-CB39-FE47-8EA2-E2B15FCC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C354E4F-8821-E743-A5B2-44B858940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085" y="0"/>
            <a:ext cx="9595669" cy="6858000"/>
          </a:xfrm>
        </p:spPr>
      </p:pic>
    </p:spTree>
    <p:extLst>
      <p:ext uri="{BB962C8B-B14F-4D97-AF65-F5344CB8AC3E}">
        <p14:creationId xmlns:p14="http://schemas.microsoft.com/office/powerpoint/2010/main" val="418337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90C8-F37E-E84B-B333-97E0CD70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women wearing colorful dresses&#10;&#10;Description automatically generated with medium confidence">
            <a:extLst>
              <a:ext uri="{FF2B5EF4-FFF2-40B4-BE49-F238E27FC236}">
                <a16:creationId xmlns:a16="http://schemas.microsoft.com/office/drawing/2014/main" id="{6AA66E7A-C26A-1E49-AD0E-741FECF85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125" y="-1"/>
            <a:ext cx="9374629" cy="6760029"/>
          </a:xfrm>
        </p:spPr>
      </p:pic>
    </p:spTree>
    <p:extLst>
      <p:ext uri="{BB962C8B-B14F-4D97-AF65-F5344CB8AC3E}">
        <p14:creationId xmlns:p14="http://schemas.microsoft.com/office/powerpoint/2010/main" val="3853206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doorway&#10;&#10;Description automatically generated with medium confidence">
            <a:extLst>
              <a:ext uri="{FF2B5EF4-FFF2-40B4-BE49-F238E27FC236}">
                <a16:creationId xmlns:a16="http://schemas.microsoft.com/office/drawing/2014/main" id="{98426FCA-C82C-6144-A8D4-16BCEB438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934" y="0"/>
            <a:ext cx="9568016" cy="6858000"/>
          </a:xfrm>
        </p:spPr>
      </p:pic>
    </p:spTree>
    <p:extLst>
      <p:ext uri="{BB962C8B-B14F-4D97-AF65-F5344CB8AC3E}">
        <p14:creationId xmlns:p14="http://schemas.microsoft.com/office/powerpoint/2010/main" val="114402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DC0D-7C43-7544-8C7B-A22C99B0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6224E600-C20B-0D49-BE4C-80EF30BF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319" y="0"/>
            <a:ext cx="9543361" cy="6858000"/>
          </a:xfrm>
        </p:spPr>
      </p:pic>
    </p:spTree>
    <p:extLst>
      <p:ext uri="{BB962C8B-B14F-4D97-AF65-F5344CB8AC3E}">
        <p14:creationId xmlns:p14="http://schemas.microsoft.com/office/powerpoint/2010/main" val="6747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1137-27A3-0B4D-97A3-759EEA9F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now, outdoor, sky&#10;&#10;Description automatically generated">
            <a:extLst>
              <a:ext uri="{FF2B5EF4-FFF2-40B4-BE49-F238E27FC236}">
                <a16:creationId xmlns:a16="http://schemas.microsoft.com/office/drawing/2014/main" id="{7FA03E5C-18C5-B947-AC6E-DA0767686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947" y="0"/>
            <a:ext cx="9553982" cy="6861748"/>
          </a:xfrm>
        </p:spPr>
      </p:pic>
    </p:spTree>
    <p:extLst>
      <p:ext uri="{BB962C8B-B14F-4D97-AF65-F5344CB8AC3E}">
        <p14:creationId xmlns:p14="http://schemas.microsoft.com/office/powerpoint/2010/main" val="242269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62A0-D009-EB44-8FDA-0F017718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water, people, crowd&#10;&#10;Description automatically generated">
            <a:extLst>
              <a:ext uri="{FF2B5EF4-FFF2-40B4-BE49-F238E27FC236}">
                <a16:creationId xmlns:a16="http://schemas.microsoft.com/office/drawing/2014/main" id="{D5B1BEAC-0A14-444A-924F-4A569908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809" y="0"/>
            <a:ext cx="9148599" cy="6858000"/>
          </a:xfrm>
        </p:spPr>
      </p:pic>
    </p:spTree>
    <p:extLst>
      <p:ext uri="{BB962C8B-B14F-4D97-AF65-F5344CB8AC3E}">
        <p14:creationId xmlns:p14="http://schemas.microsoft.com/office/powerpoint/2010/main" val="95648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F14AF-C4A4-474E-8AB1-98B404DD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3EBB8FD9-51C8-3F42-B83D-7886947AA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402" y="-22606"/>
            <a:ext cx="9625605" cy="6903212"/>
          </a:xfrm>
        </p:spPr>
      </p:pic>
    </p:spTree>
    <p:extLst>
      <p:ext uri="{BB962C8B-B14F-4D97-AF65-F5344CB8AC3E}">
        <p14:creationId xmlns:p14="http://schemas.microsoft.com/office/powerpoint/2010/main" val="280486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BE-7A58-5E4B-B4DD-E7387BAE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place of worship, mosque&#10;&#10;Description automatically generated">
            <a:extLst>
              <a:ext uri="{FF2B5EF4-FFF2-40B4-BE49-F238E27FC236}">
                <a16:creationId xmlns:a16="http://schemas.microsoft.com/office/drawing/2014/main" id="{1EF0174D-84ED-4542-8DF3-9AE6845AE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559" y="0"/>
            <a:ext cx="9570903" cy="6858000"/>
          </a:xfrm>
        </p:spPr>
      </p:pic>
    </p:spTree>
    <p:extLst>
      <p:ext uri="{BB962C8B-B14F-4D97-AF65-F5344CB8AC3E}">
        <p14:creationId xmlns:p14="http://schemas.microsoft.com/office/powerpoint/2010/main" val="101459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C9F9-19E2-E448-9C9E-EB8B5C22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ood, several&#10;&#10;Description automatically generated">
            <a:extLst>
              <a:ext uri="{FF2B5EF4-FFF2-40B4-BE49-F238E27FC236}">
                <a16:creationId xmlns:a16="http://schemas.microsoft.com/office/drawing/2014/main" id="{467D02DB-E39C-4D49-8E38-C52AEFFE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635" y="0"/>
            <a:ext cx="9562562" cy="6858000"/>
          </a:xfrm>
        </p:spPr>
      </p:pic>
    </p:spTree>
    <p:extLst>
      <p:ext uri="{BB962C8B-B14F-4D97-AF65-F5344CB8AC3E}">
        <p14:creationId xmlns:p14="http://schemas.microsoft.com/office/powerpoint/2010/main" val="219779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349E-FB43-9A4A-AE9D-2A0DA285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46414E-15F4-B64E-BC95-EA83A4042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75" y="0"/>
            <a:ext cx="9719006" cy="6858000"/>
          </a:xfrm>
        </p:spPr>
      </p:pic>
    </p:spTree>
    <p:extLst>
      <p:ext uri="{BB962C8B-B14F-4D97-AF65-F5344CB8AC3E}">
        <p14:creationId xmlns:p14="http://schemas.microsoft.com/office/powerpoint/2010/main" val="3159659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50</Words>
  <Application>Microsoft Macintosh PowerPoint</Application>
  <PresentationFormat>Widescreen</PresentationFormat>
  <Paragraphs>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Note: This entire PowerPoint comes from Be’chol Lashon Global Jews.Org  Use the direct link if it is still available rather than this PowerPoint. You will need to sign in: https://globaljews.org/learn/p2p/india/india-slideshow/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Janine Joseph</dc:creator>
  <cp:lastModifiedBy>Janine Joseph</cp:lastModifiedBy>
  <cp:revision>3</cp:revision>
  <dcterms:created xsi:type="dcterms:W3CDTF">2021-07-11T06:34:03Z</dcterms:created>
  <dcterms:modified xsi:type="dcterms:W3CDTF">2021-07-11T06:52:47Z</dcterms:modified>
</cp:coreProperties>
</file>